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5" r:id="rId3"/>
  </p:sldIdLst>
  <p:sldSz cx="12192000" cy="6858000"/>
  <p:notesSz cx="679132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D25C-8CB2-44FC-8544-280CEAE12DEB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7A12-F1C8-4B8C-B344-0C34B8BB93F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4730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D25C-8CB2-44FC-8544-280CEAE12DEB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7A12-F1C8-4B8C-B344-0C34B8BB93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31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D25C-8CB2-44FC-8544-280CEAE12DEB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7A12-F1C8-4B8C-B344-0C34B8BB93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856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D25C-8CB2-44FC-8544-280CEAE12DEB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7A12-F1C8-4B8C-B344-0C34B8BB93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702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D25C-8CB2-44FC-8544-280CEAE12DEB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7A12-F1C8-4B8C-B344-0C34B8BB93F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3046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D25C-8CB2-44FC-8544-280CEAE12DEB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7A12-F1C8-4B8C-B344-0C34B8BB93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460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D25C-8CB2-44FC-8544-280CEAE12DEB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7A12-F1C8-4B8C-B344-0C34B8BB93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767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D25C-8CB2-44FC-8544-280CEAE12DEB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7A12-F1C8-4B8C-B344-0C34B8BB93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479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D25C-8CB2-44FC-8544-280CEAE12DEB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7A12-F1C8-4B8C-B344-0C34B8BB93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120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0CAD25C-8CB2-44FC-8544-280CEAE12DEB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867A12-F1C8-4B8C-B344-0C34B8BB93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88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D25C-8CB2-44FC-8544-280CEAE12DEB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7A12-F1C8-4B8C-B344-0C34B8BB93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005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0CAD25C-8CB2-44FC-8544-280CEAE12DEB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4867A12-F1C8-4B8C-B344-0C34B8BB93FC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270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416187"/>
            <a:ext cx="11695176" cy="196731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chemeClr val="tx1"/>
                </a:solidFill>
                <a:highlight>
                  <a:srgbClr val="FFFF00"/>
                </a:highlight>
              </a:rPr>
              <a:t>ШАГ 1. Регистрация на школьный этап ВСОШ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b="1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tx1"/>
                </a:solidFill>
              </a:rPr>
              <a:t>Обучающийся (родитель) самостоятельно регистрируется на школьный этап ВСОШ из личного кабинета на платформе (используя ПК, мобильное приложение в телефоне) по каждому предмету.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598" y="365125"/>
            <a:ext cx="1295403" cy="58285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6" y="226900"/>
            <a:ext cx="804334" cy="80433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164030" y="226900"/>
            <a:ext cx="863730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АИС «Сетевой город». Модуль «Мероприятия»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3250591"/>
            <a:ext cx="1947672" cy="2692262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7581" y="3005403"/>
            <a:ext cx="2724438" cy="3182638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77310" y="3762567"/>
            <a:ext cx="3679233" cy="2180286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9" name="Стрелка вправо 8"/>
          <p:cNvSpPr/>
          <p:nvPr/>
        </p:nvSpPr>
        <p:spPr>
          <a:xfrm>
            <a:off x="2661166" y="4352216"/>
            <a:ext cx="694944" cy="392405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7759590" y="4352216"/>
            <a:ext cx="694944" cy="392405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205178" y="3197307"/>
            <a:ext cx="4839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ПОРТФОЛИО / ЛИЧНЫЙ ПЛАН МЕРОПРИЯТИЙ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205178" y="802531"/>
            <a:ext cx="89868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70C0"/>
                </a:solidFill>
              </a:rPr>
              <a:t>РУКОВОДСТВО ПОЛЬЗОВАТЕЛЯ </a:t>
            </a:r>
            <a:r>
              <a:rPr lang="ru-RU" sz="2400" b="1" dirty="0">
                <a:solidFill>
                  <a:srgbClr val="FF0000"/>
                </a:solidFill>
                <a:highlight>
                  <a:srgbClr val="FFFF00"/>
                </a:highlight>
              </a:rPr>
              <a:t>для обучающихся и их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2982194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598" y="365125"/>
            <a:ext cx="1295403" cy="58285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6" y="226900"/>
            <a:ext cx="804334" cy="80433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164030" y="226900"/>
            <a:ext cx="863730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АИС «Сетевой город». Модуль «Мероприятия»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69848" y="1426464"/>
            <a:ext cx="10204704" cy="4297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867" y="1225290"/>
            <a:ext cx="384217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b="1" dirty="0"/>
              <a:t>Обучающийся (родитель) видит мероприятия, в которых он может принять участие (с учетом его возрастной категории).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30588" y="3255391"/>
            <a:ext cx="4234604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dirty="0"/>
              <a:t>ВАЖНО:</a:t>
            </a:r>
            <a:r>
              <a:rPr lang="ru-RU" sz="1700" dirty="0"/>
              <a:t> обучающийся может принять участие во ВСОШ участие ТОЛЬКО в рамках своей ОО.</a:t>
            </a:r>
          </a:p>
          <a:p>
            <a:endParaRPr lang="ru-RU" sz="1700" dirty="0"/>
          </a:p>
          <a:p>
            <a:r>
              <a:rPr lang="ru-RU" sz="1700" dirty="0"/>
              <a:t>При этом на платформе реализована возможность для обучающегося зарегистрироваться на мероприятие (олимпиада/конкурс), организованное ОО в другом муниципалитете, если там нет требований к территориальной принадлежности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0096" y="1216759"/>
            <a:ext cx="6776138" cy="5545494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604" y="3255391"/>
            <a:ext cx="741629" cy="2459736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3205178" y="665371"/>
            <a:ext cx="89868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70C0"/>
                </a:solidFill>
              </a:rPr>
              <a:t>РУКОВОДСТВО ПОЛЬЗОВАТЕЛЯ </a:t>
            </a:r>
            <a:r>
              <a:rPr lang="ru-RU" sz="2400" b="1" dirty="0">
                <a:solidFill>
                  <a:srgbClr val="FF0000"/>
                </a:solidFill>
                <a:highlight>
                  <a:srgbClr val="FFFF00"/>
                </a:highlight>
              </a:rPr>
              <a:t>для обучающихся и их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2396782229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Другая 2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A9D5F3"/>
      </a:accent1>
      <a:accent2>
        <a:srgbClr val="2998E3"/>
      </a:accent2>
      <a:accent3>
        <a:srgbClr val="1773B1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471</TotalTime>
  <Words>135</Words>
  <Application>Microsoft Office PowerPoint</Application>
  <PresentationFormat>Широкоэкранный</PresentationFormat>
  <Paragraphs>12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Calibri</vt:lpstr>
      <vt:lpstr>Calibri Light</vt:lpstr>
      <vt:lpstr>Ретро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Организационно-методический вебинар для муниципальных координаторов ВсОШ «Школьный этап ВсОШ: актуальные вопросы организации и проведения»</dc:title>
  <dc:creator>Заборников В.М.</dc:creator>
  <cp:lastModifiedBy>Oksana</cp:lastModifiedBy>
  <cp:revision>45</cp:revision>
  <cp:lastPrinted>2023-09-12T03:27:49Z</cp:lastPrinted>
  <dcterms:created xsi:type="dcterms:W3CDTF">2023-09-11T05:37:08Z</dcterms:created>
  <dcterms:modified xsi:type="dcterms:W3CDTF">2023-09-13T01:27:07Z</dcterms:modified>
</cp:coreProperties>
</file>